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7D"/>
    <a:srgbClr val="008FBE"/>
    <a:srgbClr val="7F9C91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77" y="6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68" b="30491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WindWksh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631" y="544074"/>
            <a:ext cx="32131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94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rgbClr val="008F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5782" y="1783895"/>
            <a:ext cx="5961018" cy="1645105"/>
          </a:xfrm>
        </p:spPr>
        <p:txBody>
          <a:bodyPr lIns="0" rIns="0" anchor="b" anchorCtr="0"/>
          <a:lstStyle>
            <a:lvl1pPr algn="l">
              <a:defRPr lang="en-US" sz="3200" b="1" cap="none" baseline="0" dirty="0">
                <a:solidFill>
                  <a:schemeClr val="bg1"/>
                </a:solidFill>
              </a:defRPr>
            </a:lvl1pPr>
          </a:lstStyle>
          <a:p>
            <a:pPr lvl="0" algn="r" defTabSz="457200"/>
            <a:r>
              <a:rPr lang="en-US" dirty="0"/>
              <a:t>Click to edit Master title style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63500" y="3898067"/>
            <a:ext cx="9296400" cy="0"/>
          </a:xfrm>
          <a:prstGeom prst="line">
            <a:avLst/>
          </a:prstGeom>
          <a:ln w="127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44" y="1783895"/>
            <a:ext cx="2637320" cy="210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34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17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362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6804" y="6165433"/>
            <a:ext cx="9144000" cy="685800"/>
          </a:xfrm>
          <a:prstGeom prst="rect">
            <a:avLst/>
          </a:prstGeom>
          <a:gradFill>
            <a:gsLst>
              <a:gs pos="0">
                <a:srgbClr val="B7EEFF"/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87679" y="6381375"/>
            <a:ext cx="1015663" cy="253916"/>
          </a:xfrm>
          <a:prstGeom prst="rect">
            <a:avLst/>
          </a:prstGeom>
        </p:spPr>
        <p:txBody>
          <a:bodyPr wrap="none" lIns="0" rIns="91440">
            <a:spAutoFit/>
          </a:bodyPr>
          <a:lstStyle/>
          <a:p>
            <a:pPr lvl="0"/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www.ready.gov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87679" y="6344304"/>
            <a:ext cx="819572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5" b="64284"/>
          <a:stretch/>
        </p:blipFill>
        <p:spPr>
          <a:xfrm>
            <a:off x="0" y="0"/>
            <a:ext cx="9144000" cy="149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 userDrawn="1"/>
        </p:nvSpPr>
        <p:spPr>
          <a:xfrm>
            <a:off x="6805" y="0"/>
            <a:ext cx="9144000" cy="1508760"/>
          </a:xfrm>
          <a:prstGeom prst="rect">
            <a:avLst/>
          </a:prstGeom>
          <a:gradFill>
            <a:gsLst>
              <a:gs pos="0">
                <a:srgbClr val="008FBE">
                  <a:alpha val="60784"/>
                </a:srgb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WindWksh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606" y="308529"/>
            <a:ext cx="1136431" cy="1001676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7746797" y="6381375"/>
            <a:ext cx="936606" cy="253916"/>
          </a:xfrm>
          <a:prstGeom prst="rect">
            <a:avLst/>
          </a:prstGeom>
        </p:spPr>
        <p:txBody>
          <a:bodyPr wrap="square" lIns="0" rIns="9144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49E63D-D648-FD44-8A88-2CC5333ECC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190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6804" y="6165433"/>
            <a:ext cx="9144000" cy="685800"/>
          </a:xfrm>
          <a:prstGeom prst="rect">
            <a:avLst/>
          </a:prstGeom>
          <a:gradFill>
            <a:gsLst>
              <a:gs pos="0">
                <a:srgbClr val="B7EEFF"/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87679" y="6381375"/>
            <a:ext cx="1015663" cy="253916"/>
          </a:xfrm>
          <a:prstGeom prst="rect">
            <a:avLst/>
          </a:prstGeom>
        </p:spPr>
        <p:txBody>
          <a:bodyPr wrap="none" lIns="0" rIns="91440">
            <a:spAutoFit/>
          </a:bodyPr>
          <a:lstStyle/>
          <a:p>
            <a:pPr lvl="0"/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www.ready.gov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87679" y="6344304"/>
            <a:ext cx="819572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 userDrawn="1"/>
        </p:nvSpPr>
        <p:spPr>
          <a:xfrm>
            <a:off x="7787784" y="6383467"/>
            <a:ext cx="911352" cy="253916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lvl="0" algn="r"/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FLASH 2016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5" b="64284"/>
          <a:stretch/>
        </p:blipFill>
        <p:spPr>
          <a:xfrm>
            <a:off x="0" y="0"/>
            <a:ext cx="9144000" cy="149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 userDrawn="1"/>
        </p:nvSpPr>
        <p:spPr>
          <a:xfrm>
            <a:off x="6805" y="0"/>
            <a:ext cx="9144000" cy="1508760"/>
          </a:xfrm>
          <a:prstGeom prst="rect">
            <a:avLst/>
          </a:prstGeom>
          <a:gradFill>
            <a:gsLst>
              <a:gs pos="0">
                <a:srgbClr val="008FBE">
                  <a:alpha val="60784"/>
                </a:srgb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WindWksh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606" y="308529"/>
            <a:ext cx="1136431" cy="100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95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5" b="64284"/>
          <a:stretch/>
        </p:blipFill>
        <p:spPr>
          <a:xfrm>
            <a:off x="0" y="0"/>
            <a:ext cx="9144000" cy="149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 userDrawn="1"/>
        </p:nvSpPr>
        <p:spPr>
          <a:xfrm>
            <a:off x="6805" y="0"/>
            <a:ext cx="9144000" cy="1508760"/>
          </a:xfrm>
          <a:prstGeom prst="rect">
            <a:avLst/>
          </a:prstGeom>
          <a:gradFill>
            <a:gsLst>
              <a:gs pos="0">
                <a:srgbClr val="008FBE">
                  <a:alpha val="60784"/>
                </a:srgb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 rot="10800000">
            <a:off x="6804" y="6165433"/>
            <a:ext cx="9144000" cy="685800"/>
          </a:xfrm>
          <a:prstGeom prst="rect">
            <a:avLst/>
          </a:prstGeom>
          <a:gradFill>
            <a:gsLst>
              <a:gs pos="0">
                <a:srgbClr val="B7EEFF"/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79" y="661851"/>
            <a:ext cx="6897189" cy="636952"/>
          </a:xfrm>
          <a:prstGeom prst="rect">
            <a:avLst/>
          </a:prstGeom>
        </p:spPr>
        <p:txBody>
          <a:bodyPr lIns="0" tIns="0" rIns="0" bIns="0" anchor="b" anchorCtr="0"/>
          <a:lstStyle/>
          <a:p>
            <a:pPr lvl="0" defTabSz="45720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679" y="1647577"/>
            <a:ext cx="8195724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487679" y="6381375"/>
            <a:ext cx="1015663" cy="253916"/>
          </a:xfrm>
          <a:prstGeom prst="rect">
            <a:avLst/>
          </a:prstGeom>
        </p:spPr>
        <p:txBody>
          <a:bodyPr wrap="none" lIns="0" rIns="91440">
            <a:spAutoFit/>
          </a:bodyPr>
          <a:lstStyle/>
          <a:p>
            <a:pPr lvl="0"/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www.ready.gov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87679" y="6344304"/>
            <a:ext cx="819572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7746797" y="6381375"/>
            <a:ext cx="936606" cy="253916"/>
          </a:xfrm>
          <a:prstGeom prst="rect">
            <a:avLst/>
          </a:prstGeom>
        </p:spPr>
        <p:txBody>
          <a:bodyPr wrap="square" lIns="0" rIns="9144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49E63D-D648-FD44-8A88-2CC5333ECC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Picture 16" descr="WindWkshop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606" y="308529"/>
            <a:ext cx="1136431" cy="100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9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66" r:id="rId4"/>
    <p:sldLayoutId id="2147483668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000" b="0" kern="1200" dirty="0">
          <a:solidFill>
            <a:srgbClr val="00567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4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4938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9106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04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1</Words>
  <Application>Microsoft Office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Title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RP</dc:creator>
  <cp:lastModifiedBy>Tim Smail</cp:lastModifiedBy>
  <cp:revision>11</cp:revision>
  <dcterms:created xsi:type="dcterms:W3CDTF">2016-04-30T23:35:15Z</dcterms:created>
  <dcterms:modified xsi:type="dcterms:W3CDTF">2016-11-30T18:21:06Z</dcterms:modified>
</cp:coreProperties>
</file>